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4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16EA8-2CB0-45E0-BE34-3943E350325C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BCD1-8C3C-4371-9491-6ADD6EAFD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76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ED94-11D4-4ACC-A855-DE9D626D13B5}" type="datetime1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２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08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C956-6CD3-4971-A22C-B93A9D79178A}" type="datetime1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２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08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EF37-9EAF-45E5-9F15-FFB0586D2E3A}" type="datetime1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２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36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FAA8-7135-43A1-98FF-72E30F168FDE}" type="datetime1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２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1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F1CE-B4D5-4016-A780-62D19ACFD27D}" type="datetime1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２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27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2E99-B02C-4CC0-9ED5-2AA03366B6A1}" type="datetime1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２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64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6CC7-EC8C-4170-83B9-ABEA9977C4B2}" type="datetime1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２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37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BDE1-6181-4500-9E9E-20C6DA258388}" type="datetime1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２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35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2D8F-071E-45FE-B6CB-B56FFD721209}" type="datetime1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２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34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08E5-F4B7-4811-B938-9F1DB824017A}" type="datetime1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２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99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82FB-80D4-4A30-8C72-6E921571D0DE}" type="datetime1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２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9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4E78-C754-4EB6-86C5-C0E5B0F97402}" type="datetime1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２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5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43143B-AE00-420E-B5DC-374FE13DA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714" y="250883"/>
            <a:ext cx="1933395" cy="55137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altLang="ja-JP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COI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がない場合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236597-C793-480B-9BA0-BA2DE2AC9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105775" cy="3263504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</a:t>
            </a:r>
            <a:r>
              <a:rPr lang="ja-JP" altLang="en-US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　中国ブロック理学療法士学会</a:t>
            </a:r>
            <a:endParaRPr lang="en-US" altLang="ja-JP" sz="2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en-US" altLang="ja-JP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COI</a:t>
            </a:r>
            <a:r>
              <a:rPr lang="ja-JP" altLang="en-US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en-US" altLang="ja-JP" sz="2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筆頭発表者名：〇〇　〇〇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kumimoji="1" lang="en-US" altLang="ja-JP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COI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関係にある企業等はありません。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621FDCF-6E86-4F7D-A446-19ED43852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153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9716DC-8EB2-4F0E-8C5A-07BC75982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39" y="224286"/>
            <a:ext cx="1846053" cy="58239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ja-JP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COI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がある場合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5669C2-E6C6-4646-B505-731B501C7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5426"/>
            <a:ext cx="7886700" cy="475009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ja-JP" altLang="en-US" sz="3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</a:t>
            </a:r>
            <a:r>
              <a:rPr lang="ja-JP" altLang="en-US" sz="3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　中国ブロック理学療法士学会</a:t>
            </a:r>
            <a:endParaRPr lang="en-US" altLang="ja-JP" sz="3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en-US" altLang="ja-JP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COI</a:t>
            </a:r>
            <a:r>
              <a:rPr lang="ja-JP" altLang="en-US" sz="3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en-US" altLang="ja-JP" sz="3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sz="3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筆頭発表者名：〇〇　〇〇</a:t>
            </a:r>
            <a:endParaRPr lang="en-US" altLang="ja-JP" sz="3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演題発表に関連し、開示すべき</a:t>
            </a:r>
            <a:r>
              <a:rPr kumimoji="0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Tahoma" panose="020B0604030504040204" pitchFamily="34" charset="0"/>
              </a:rPr>
              <a:t>COI</a:t>
            </a:r>
            <a:r>
              <a:rPr kumimoji="0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関係にある企業などとして、</a:t>
            </a:r>
            <a:endParaRPr kumimoji="0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① 顧問：</a:t>
            </a:r>
            <a:r>
              <a:rPr kumimoji="0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           </a:t>
            </a: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kumimoji="0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② 株保有・利益：</a:t>
            </a:r>
            <a:r>
              <a:rPr kumimoji="0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           </a:t>
            </a: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kumimoji="0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③ 特許使用料：</a:t>
            </a:r>
            <a:r>
              <a:rPr kumimoji="0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0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kumimoji="0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④ 講演料：</a:t>
            </a:r>
            <a:r>
              <a:rPr kumimoji="0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kumimoji="0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⑤ 原稿料：</a:t>
            </a:r>
            <a:r>
              <a:rPr kumimoji="0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kumimoji="0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⑥ 受託研究・共同研究費：</a:t>
            </a:r>
            <a:r>
              <a:rPr kumimoji="0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○○製薬</a:t>
            </a:r>
            <a:endParaRPr kumimoji="0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⑦ 奨学寄付金：</a:t>
            </a:r>
            <a:r>
              <a:rPr kumimoji="0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           	</a:t>
            </a: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○○製薬</a:t>
            </a:r>
            <a:endParaRPr kumimoji="0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⑧ 寄付講座所属：</a:t>
            </a:r>
            <a:r>
              <a:rPr kumimoji="0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  あり（○○製薬）</a:t>
            </a:r>
            <a:endParaRPr kumimoji="0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⑨ 贈答品などの報酬：</a:t>
            </a:r>
            <a:r>
              <a:rPr kumimoji="0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kumimoji="0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kumimoji="0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383EEE-802F-4997-808F-0157B63E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8801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169</Words>
  <Application>Microsoft Office PowerPoint</Application>
  <PresentationFormat>画面に合わせる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Tahoma</vt:lpstr>
      <vt:lpstr>Office テーマ</vt:lpstr>
      <vt:lpstr>COIがない場合</vt:lpstr>
      <vt:lpstr>COIがある場合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2021-05-23T13:08:08Z</dcterms:created>
  <dcterms:modified xsi:type="dcterms:W3CDTF">2022-05-26T23:42:39Z</dcterms:modified>
</cp:coreProperties>
</file>